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2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pt-B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500-CD66-4AFC-BBB4-7DC01C45EBB0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9260-C41F-4393-8C55-687A4B425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587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500-CD66-4AFC-BBB4-7DC01C45EBB0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9260-C41F-4393-8C55-687A4B425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06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500-CD66-4AFC-BBB4-7DC01C45EBB0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9260-C41F-4393-8C55-687A4B425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62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500-CD66-4AFC-BBB4-7DC01C45EBB0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9260-C41F-4393-8C55-687A4B425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886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500-CD66-4AFC-BBB4-7DC01C45EBB0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9260-C41F-4393-8C55-687A4B425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413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500-CD66-4AFC-BBB4-7DC01C45EBB0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9260-C41F-4393-8C55-687A4B425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494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500-CD66-4AFC-BBB4-7DC01C45EBB0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9260-C41F-4393-8C55-687A4B425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21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500-CD66-4AFC-BBB4-7DC01C45EBB0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9260-C41F-4393-8C55-687A4B425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32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500-CD66-4AFC-BBB4-7DC01C45EBB0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9260-C41F-4393-8C55-687A4B425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4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500-CD66-4AFC-BBB4-7DC01C45EBB0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9260-C41F-4393-8C55-687A4B425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240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2500-CD66-4AFC-BBB4-7DC01C45EBB0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9260-C41F-4393-8C55-687A4B425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416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32500-CD66-4AFC-BBB4-7DC01C45EBB0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E9260-C41F-4393-8C55-687A4B425D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97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redeclesialpanamazonica/" TargetMode="External"/><Relationship Id="rId2" Type="http://schemas.openxmlformats.org/officeDocument/2006/relationships/hyperlink" Target="http://www.redamazonic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witter.com/redamazoni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Eje</a:t>
            </a:r>
            <a:r>
              <a:rPr lang="pt-BR" dirty="0" smtClean="0"/>
              <a:t> </a:t>
            </a:r>
            <a:r>
              <a:rPr lang="pt-BR" dirty="0" err="1" smtClean="0"/>
              <a:t>Comunicación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pt-BR" sz="3600" dirty="0" err="1" smtClean="0"/>
              <a:t>Red</a:t>
            </a:r>
            <a:r>
              <a:rPr lang="pt-BR" sz="3600" dirty="0" smtClean="0"/>
              <a:t> Eclesial Panamazónica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58462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42" y="78475"/>
            <a:ext cx="9368409" cy="6733929"/>
          </a:xfrm>
        </p:spPr>
      </p:pic>
    </p:spTree>
    <p:extLst>
      <p:ext uri="{BB962C8B-B14F-4D97-AF65-F5344CB8AC3E}">
        <p14:creationId xmlns:p14="http://schemas.microsoft.com/office/powerpoint/2010/main" val="381491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744" y="73285"/>
            <a:ext cx="7688687" cy="6819056"/>
          </a:xfrm>
        </p:spPr>
      </p:pic>
    </p:spTree>
    <p:extLst>
      <p:ext uri="{BB962C8B-B14F-4D97-AF65-F5344CB8AC3E}">
        <p14:creationId xmlns:p14="http://schemas.microsoft.com/office/powerpoint/2010/main" val="266834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contacto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hlinkClick r:id="rId2"/>
              </a:rPr>
              <a:t>www.redamazonica.org</a:t>
            </a:r>
            <a:endParaRPr lang="pt-BR" sz="3200" dirty="0" smtClean="0"/>
          </a:p>
          <a:p>
            <a:pPr marL="0" indent="0">
              <a:buNone/>
            </a:pPr>
            <a:endParaRPr lang="pt-BR" sz="3200" dirty="0" smtClean="0"/>
          </a:p>
          <a:p>
            <a:r>
              <a:rPr lang="pt-BR" sz="3200" dirty="0" smtClean="0">
                <a:hlinkClick r:id="rId3"/>
              </a:rPr>
              <a:t>https://www.facebook.com/redeclesialpanamazonica/</a:t>
            </a:r>
            <a:endParaRPr lang="pt-BR" sz="3200" dirty="0" smtClean="0"/>
          </a:p>
          <a:p>
            <a:pPr marL="0" indent="0">
              <a:buNone/>
            </a:pPr>
            <a:endParaRPr lang="pt-BR" sz="3200" dirty="0" smtClean="0"/>
          </a:p>
          <a:p>
            <a:r>
              <a:rPr lang="pt-BR" sz="3200" dirty="0" smtClean="0">
                <a:hlinkClick r:id="rId4"/>
              </a:rPr>
              <a:t>https://twitter.com/redamazonia</a:t>
            </a:r>
            <a:r>
              <a:rPr lang="pt-BR" sz="3200" dirty="0" smtClean="0"/>
              <a:t> </a:t>
            </a:r>
          </a:p>
          <a:p>
            <a:pPr marL="0" indent="0">
              <a:buNone/>
            </a:pPr>
            <a:endParaRPr lang="pt-BR" sz="3200" dirty="0"/>
          </a:p>
          <a:p>
            <a:pPr marL="0" indent="0" algn="r">
              <a:buNone/>
            </a:pPr>
            <a:r>
              <a:rPr lang="pt-BR" sz="3200" dirty="0" smtClean="0"/>
              <a:t>#</a:t>
            </a:r>
            <a:r>
              <a:rPr lang="pt-BR" sz="3200" dirty="0" err="1" smtClean="0"/>
              <a:t>ComunicacionesREPAM</a:t>
            </a:r>
            <a:endParaRPr lang="pt-BR" sz="3200" dirty="0" smtClean="0"/>
          </a:p>
        </p:txBody>
      </p:sp>
    </p:spTree>
    <p:extLst>
      <p:ext uri="{BB962C8B-B14F-4D97-AF65-F5344CB8AC3E}">
        <p14:creationId xmlns:p14="http://schemas.microsoft.com/office/powerpoint/2010/main" val="167437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18</Words>
  <Application>Microsoft Office PowerPoint</Application>
  <PresentationFormat>Personalizado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Eje Comunicación</vt:lpstr>
      <vt:lpstr>Presentación de PowerPoint</vt:lpstr>
      <vt:lpstr>Presentación de PowerPoint</vt:lpstr>
      <vt:lpstr>En contacto: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 Comunicación</dc:title>
  <dc:creator>Pedro Sanchez</dc:creator>
  <cp:lastModifiedBy>Auditorio</cp:lastModifiedBy>
  <cp:revision>3</cp:revision>
  <dcterms:created xsi:type="dcterms:W3CDTF">2016-08-17T17:08:10Z</dcterms:created>
  <dcterms:modified xsi:type="dcterms:W3CDTF">2016-08-17T18:28:43Z</dcterms:modified>
</cp:coreProperties>
</file>